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71" r:id="rId2"/>
    <p:sldId id="272" r:id="rId3"/>
    <p:sldId id="273" r:id="rId4"/>
    <p:sldId id="274" r:id="rId5"/>
    <p:sldId id="275" r:id="rId6"/>
    <p:sldId id="276" r:id="rId7"/>
    <p:sldId id="277" r:id="rId8"/>
    <p:sldId id="278" r:id="rId9"/>
    <p:sldId id="279" r:id="rId10"/>
    <p:sldId id="280" r:id="rId11"/>
    <p:sldId id="256" r:id="rId12"/>
    <p:sldId id="270" r:id="rId13"/>
    <p:sldId id="257" r:id="rId14"/>
    <p:sldId id="258" r:id="rId15"/>
    <p:sldId id="259" r:id="rId16"/>
    <p:sldId id="260" r:id="rId17"/>
    <p:sldId id="261" r:id="rId18"/>
    <p:sldId id="262" r:id="rId19"/>
    <p:sldId id="263" r:id="rId20"/>
    <p:sldId id="264" r:id="rId21"/>
    <p:sldId id="265" r:id="rId22"/>
    <p:sldId id="266" r:id="rId23"/>
    <p:sldId id="267" r:id="rId24"/>
    <p:sldId id="268" r:id="rId25"/>
    <p:sldId id="269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E9DC1A-6063-4B59-ABBA-49BD81227BC8}" type="datetimeFigureOut">
              <a:rPr lang="en-US" smtClean="0"/>
              <a:pPr/>
              <a:t>12/2/2009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5DB74E-B953-4E72-BF40-60CC206C620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5DB74E-B953-4E72-BF40-60CC206C6206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5DB74E-B953-4E72-BF40-60CC206C6206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5DB74E-B953-4E72-BF40-60CC206C6206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5DB74E-B953-4E72-BF40-60CC206C6206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5DB74E-B953-4E72-BF40-60CC206C6206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5DB74E-B953-4E72-BF40-60CC206C6206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5DB74E-B953-4E72-BF40-60CC206C6206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5DB74E-B953-4E72-BF40-60CC206C6206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5DB74E-B953-4E72-BF40-60CC206C6206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5DB74E-B953-4E72-BF40-60CC206C6206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5DB74E-B953-4E72-BF40-60CC206C6206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5DB74E-B953-4E72-BF40-60CC206C6206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5DB74E-B953-4E72-BF40-60CC206C6206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5DB74E-B953-4E72-BF40-60CC206C6206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5DB74E-B953-4E72-BF40-60CC206C6206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5DB74E-B953-4E72-BF40-60CC206C6206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5DB74E-B953-4E72-BF40-60CC206C6206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5DB74E-B953-4E72-BF40-60CC206C6206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5DB74E-B953-4E72-BF40-60CC206C6206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5DB74E-B953-4E72-BF40-60CC206C6206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5DB74E-B953-4E72-BF40-60CC206C6206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5DB74E-B953-4E72-BF40-60CC206C6206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5DB74E-B953-4E72-BF40-60CC206C6206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5DB74E-B953-4E72-BF40-60CC206C6206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5DB74E-B953-4E72-BF40-60CC206C6206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165A4-6903-4E04-B062-7C12AB66FD4B}" type="datetimeFigureOut">
              <a:rPr lang="en-US" smtClean="0"/>
              <a:pPr/>
              <a:t>12/2/2009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3594B-1E28-4F43-9C94-3BCC4F3DBB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165A4-6903-4E04-B062-7C12AB66FD4B}" type="datetimeFigureOut">
              <a:rPr lang="en-US" smtClean="0"/>
              <a:pPr/>
              <a:t>12/2/2009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3594B-1E28-4F43-9C94-3BCC4F3DBB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165A4-6903-4E04-B062-7C12AB66FD4B}" type="datetimeFigureOut">
              <a:rPr lang="en-US" smtClean="0"/>
              <a:pPr/>
              <a:t>12/2/2009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3594B-1E28-4F43-9C94-3BCC4F3DBB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165A4-6903-4E04-B062-7C12AB66FD4B}" type="datetimeFigureOut">
              <a:rPr lang="en-US" smtClean="0"/>
              <a:pPr/>
              <a:t>12/2/2009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3594B-1E28-4F43-9C94-3BCC4F3DBB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165A4-6903-4E04-B062-7C12AB66FD4B}" type="datetimeFigureOut">
              <a:rPr lang="en-US" smtClean="0"/>
              <a:pPr/>
              <a:t>12/2/2009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3594B-1E28-4F43-9C94-3BCC4F3DBB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165A4-6903-4E04-B062-7C12AB66FD4B}" type="datetimeFigureOut">
              <a:rPr lang="en-US" smtClean="0"/>
              <a:pPr/>
              <a:t>12/2/2009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3594B-1E28-4F43-9C94-3BCC4F3DBB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165A4-6903-4E04-B062-7C12AB66FD4B}" type="datetimeFigureOut">
              <a:rPr lang="en-US" smtClean="0"/>
              <a:pPr/>
              <a:t>12/2/2009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3594B-1E28-4F43-9C94-3BCC4F3DBB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165A4-6903-4E04-B062-7C12AB66FD4B}" type="datetimeFigureOut">
              <a:rPr lang="en-US" smtClean="0"/>
              <a:pPr/>
              <a:t>12/2/2009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3594B-1E28-4F43-9C94-3BCC4F3DBB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165A4-6903-4E04-B062-7C12AB66FD4B}" type="datetimeFigureOut">
              <a:rPr lang="en-US" smtClean="0"/>
              <a:pPr/>
              <a:t>12/2/2009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3594B-1E28-4F43-9C94-3BCC4F3DBB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165A4-6903-4E04-B062-7C12AB66FD4B}" type="datetimeFigureOut">
              <a:rPr lang="en-US" smtClean="0"/>
              <a:pPr/>
              <a:t>12/2/2009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3594B-1E28-4F43-9C94-3BCC4F3DBB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165A4-6903-4E04-B062-7C12AB66FD4B}" type="datetimeFigureOut">
              <a:rPr lang="en-US" smtClean="0"/>
              <a:pPr/>
              <a:t>12/2/2009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3594B-1E28-4F43-9C94-3BCC4F3DBB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3165A4-6903-4E04-B062-7C12AB66FD4B}" type="datetimeFigureOut">
              <a:rPr lang="en-US" smtClean="0"/>
              <a:pPr/>
              <a:t>12/2/2009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33594B-1E28-4F43-9C94-3BCC4F3DBBE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381000"/>
            <a:ext cx="2371725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304800"/>
            <a:ext cx="3714750" cy="267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Transformations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December 2, 2009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transformation?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transformation is a change in position, shape, or size of a figure. </a:t>
            </a:r>
            <a:endParaRPr lang="en-US" dirty="0" smtClean="0"/>
          </a:p>
          <a:p>
            <a:r>
              <a:rPr lang="en-US" dirty="0" smtClean="0"/>
              <a:t>There are four </a:t>
            </a:r>
            <a:r>
              <a:rPr lang="en-US" dirty="0"/>
              <a:t>basic transformation that you will investigate in this chapter. </a:t>
            </a:r>
            <a:endParaRPr lang="en-US" dirty="0" smtClean="0"/>
          </a:p>
          <a:p>
            <a:r>
              <a:rPr lang="en-US" dirty="0" smtClean="0"/>
              <a:t>Each transformed figure </a:t>
            </a:r>
            <a:r>
              <a:rPr lang="en-US" dirty="0"/>
              <a:t>is the image of the original figure. The original figure is called the </a:t>
            </a:r>
            <a:r>
              <a:rPr lang="en-US" dirty="0" err="1"/>
              <a:t>preimage</a:t>
            </a:r>
            <a:r>
              <a:rPr lang="en-US" dirty="0"/>
              <a:t>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Four types of transformations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8852" y="1600200"/>
            <a:ext cx="570629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an </a:t>
            </a:r>
            <a:r>
              <a:rPr lang="en-US" dirty="0" err="1" smtClean="0"/>
              <a:t>isometry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 </a:t>
            </a:r>
            <a:r>
              <a:rPr lang="en-US" dirty="0" err="1"/>
              <a:t>isometry</a:t>
            </a:r>
            <a:r>
              <a:rPr lang="en-US" dirty="0"/>
              <a:t> is a transformation in which the original figure and its image are congruent</a:t>
            </a:r>
            <a:r>
              <a:rPr lang="en-US" dirty="0" smtClean="0"/>
              <a:t>.</a:t>
            </a:r>
          </a:p>
          <a:p>
            <a:r>
              <a:rPr lang="en-US" dirty="0" smtClean="0"/>
              <a:t>Which are </a:t>
            </a:r>
            <a:r>
              <a:rPr lang="en-US" dirty="0" err="1" smtClean="0"/>
              <a:t>isometries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Flips</a:t>
            </a:r>
          </a:p>
          <a:p>
            <a:pPr lvl="1"/>
            <a:r>
              <a:rPr lang="en-US" dirty="0" smtClean="0"/>
              <a:t>Slides</a:t>
            </a:r>
          </a:p>
          <a:p>
            <a:pPr lvl="1"/>
            <a:r>
              <a:rPr lang="en-US" dirty="0" smtClean="0"/>
              <a:t>Turns</a:t>
            </a:r>
          </a:p>
          <a:p>
            <a:pPr lvl="1"/>
            <a:r>
              <a:rPr lang="en-US" dirty="0" smtClean="0"/>
              <a:t>Changes size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A transformation maps a figure onto its </a:t>
            </a:r>
            <a:r>
              <a:rPr lang="en-US" dirty="0" smtClean="0"/>
              <a:t>image.</a:t>
            </a:r>
          </a:p>
          <a:p>
            <a:r>
              <a:rPr lang="en-US" dirty="0" smtClean="0"/>
              <a:t>We </a:t>
            </a:r>
            <a:r>
              <a:rPr lang="en-US" dirty="0"/>
              <a:t>often use an arrow </a:t>
            </a:r>
            <a:r>
              <a:rPr lang="en-US" dirty="0" smtClean="0"/>
              <a:t>(→) </a:t>
            </a:r>
            <a:r>
              <a:rPr lang="en-US" dirty="0"/>
              <a:t>to indicate </a:t>
            </a:r>
            <a:r>
              <a:rPr lang="en-US" dirty="0" smtClean="0"/>
              <a:t>a mapping</a:t>
            </a:r>
            <a:r>
              <a:rPr lang="en-US" dirty="0"/>
              <a:t>. Prime notation is sometimes used to identify image points. </a:t>
            </a:r>
            <a:endParaRPr lang="en-US" dirty="0" smtClean="0"/>
          </a:p>
          <a:p>
            <a:r>
              <a:rPr lang="en-US" dirty="0" smtClean="0"/>
              <a:t>In </a:t>
            </a:r>
            <a:r>
              <a:rPr lang="en-US" dirty="0"/>
              <a:t>the </a:t>
            </a:r>
            <a:r>
              <a:rPr lang="en-US" dirty="0" smtClean="0"/>
              <a:t>diagram,  Z</a:t>
            </a:r>
            <a:r>
              <a:rPr lang="en-US" dirty="0"/>
              <a:t>' (read "Z prime") is the image of Z. Notice that the corresponding points of the </a:t>
            </a:r>
            <a:r>
              <a:rPr lang="en-US" dirty="0" smtClean="0"/>
              <a:t>original figure </a:t>
            </a:r>
            <a:r>
              <a:rPr lang="en-US" dirty="0"/>
              <a:t>and its image are listed in the same </a:t>
            </a:r>
            <a:r>
              <a:rPr lang="en-US" dirty="0" smtClean="0"/>
              <a:t>order</a:t>
            </a:r>
            <a:r>
              <a:rPr lang="en-US" dirty="0"/>
              <a:t>.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2437272"/>
            <a:ext cx="4038600" cy="2851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/>
              <a:t>a. Name the image of </a:t>
            </a:r>
            <a:r>
              <a:rPr lang="en-US" dirty="0" smtClean="0"/>
              <a:t>A</a:t>
            </a:r>
            <a:r>
              <a:rPr lang="en-US" dirty="0"/>
              <a:t>.</a:t>
            </a:r>
          </a:p>
          <a:p>
            <a:pPr>
              <a:buNone/>
            </a:pPr>
            <a:r>
              <a:rPr lang="en-US" dirty="0"/>
              <a:t>b. Name the </a:t>
            </a:r>
            <a:r>
              <a:rPr lang="en-US" dirty="0" err="1"/>
              <a:t>preimage</a:t>
            </a:r>
            <a:r>
              <a:rPr lang="en-US" dirty="0"/>
              <a:t> of </a:t>
            </a:r>
            <a:r>
              <a:rPr lang="en-US" dirty="0" smtClean="0"/>
              <a:t>B</a:t>
            </a:r>
            <a:r>
              <a:rPr lang="en-US" dirty="0"/>
              <a:t>'.</a:t>
            </a:r>
          </a:p>
          <a:p>
            <a:pPr>
              <a:buNone/>
            </a:pPr>
            <a:r>
              <a:rPr lang="en-US" dirty="0"/>
              <a:t>c. Which of the four types of transformations shown at the beginning of this section is </a:t>
            </a:r>
            <a:r>
              <a:rPr lang="en-US" dirty="0" smtClean="0"/>
              <a:t>illustrated in </a:t>
            </a:r>
            <a:r>
              <a:rPr lang="en-US" dirty="0"/>
              <a:t>the figure above?</a:t>
            </a: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2437272"/>
            <a:ext cx="4038600" cy="2851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Reflections = Flips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flip is also known as a reflection. </a:t>
            </a:r>
            <a:endParaRPr lang="en-US" dirty="0" smtClean="0"/>
          </a:p>
          <a:p>
            <a:r>
              <a:rPr lang="en-US" dirty="0" smtClean="0"/>
              <a:t>Reflections </a:t>
            </a:r>
            <a:r>
              <a:rPr lang="en-US" dirty="0"/>
              <a:t>have many properties </a:t>
            </a:r>
            <a:r>
              <a:rPr lang="en-US" dirty="0" smtClean="0"/>
              <a:t>which are </a:t>
            </a:r>
            <a:r>
              <a:rPr lang="en-US" dirty="0"/>
              <a:t>listed below</a:t>
            </a:r>
            <a:r>
              <a:rPr lang="en-US" dirty="0" smtClean="0"/>
              <a:t>.</a:t>
            </a:r>
          </a:p>
          <a:p>
            <a:pPr lvl="1"/>
            <a:r>
              <a:rPr lang="en-US" dirty="0"/>
              <a:t>A reflection reverses orientation.</a:t>
            </a:r>
          </a:p>
          <a:p>
            <a:pPr lvl="1"/>
            <a:r>
              <a:rPr lang="en-US" dirty="0"/>
              <a:t>A reflection is an </a:t>
            </a:r>
            <a:r>
              <a:rPr lang="en-US" dirty="0" err="1"/>
              <a:t>isometry</a:t>
            </a:r>
            <a:r>
              <a:rPr lang="en-US" dirty="0"/>
              <a:t>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about reflections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Other properties of a reflection form the basis of its definition. A reflection in line r is a </a:t>
            </a:r>
            <a:r>
              <a:rPr lang="en-US" dirty="0" smtClean="0"/>
              <a:t>transformation for </a:t>
            </a:r>
            <a:r>
              <a:rPr lang="en-US" dirty="0"/>
              <a:t>which the following are true.</a:t>
            </a:r>
          </a:p>
          <a:p>
            <a:r>
              <a:rPr lang="en-US" dirty="0" smtClean="0"/>
              <a:t>If </a:t>
            </a:r>
            <a:r>
              <a:rPr lang="en-US" dirty="0"/>
              <a:t>a point A is on line </a:t>
            </a:r>
            <a:r>
              <a:rPr lang="en-US" i="1" dirty="0"/>
              <a:t>r, then the image of A is itself.</a:t>
            </a:r>
          </a:p>
          <a:p>
            <a:r>
              <a:rPr lang="en-US" dirty="0" smtClean="0"/>
              <a:t>If </a:t>
            </a:r>
            <a:r>
              <a:rPr lang="en-US" dirty="0"/>
              <a:t>a point B is not on line </a:t>
            </a:r>
            <a:r>
              <a:rPr lang="en-US" i="1" dirty="0"/>
              <a:t>r, then r is the perpendicular bisector of BB</a:t>
            </a:r>
            <a:r>
              <a:rPr lang="en-US" i="1" dirty="0" smtClean="0"/>
              <a:t>'</a:t>
            </a:r>
            <a:endParaRPr lang="en-US" i="1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1714439"/>
            <a:ext cx="4038600" cy="4297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304800"/>
            <a:ext cx="2647950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Creating a reflection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Reflecting across a line</a:t>
            </a:r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48312" y="2001044"/>
            <a:ext cx="2238375" cy="372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Creating a reflection on a coordinate plane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Reflect across the x axis</a:t>
            </a:r>
            <a:endParaRPr lang="en-US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184" y="1828800"/>
            <a:ext cx="4283816" cy="4297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Creating a reflection on a coordinate plane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Reflect across the y axis</a:t>
            </a:r>
            <a:endParaRPr lang="en-US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184" y="1828800"/>
            <a:ext cx="4283816" cy="4297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Creating a reflection on a coordinate plane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Reflect across the y=2</a:t>
            </a:r>
            <a:endParaRPr lang="en-US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184" y="1828800"/>
            <a:ext cx="4283816" cy="4297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Creating a reflection on a coordinate plane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Reflect across the x= -2</a:t>
            </a:r>
            <a:endParaRPr lang="en-US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184" y="1828800"/>
            <a:ext cx="4283816" cy="4297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Creating a reflection on a coordinate plane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Reflect across the y=x</a:t>
            </a:r>
            <a:endParaRPr lang="en-US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184" y="1828800"/>
            <a:ext cx="4283816" cy="4297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381000"/>
            <a:ext cx="2162175" cy="241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228600"/>
            <a:ext cx="2905125" cy="260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304800"/>
            <a:ext cx="2943225" cy="218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304800"/>
            <a:ext cx="2495550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381000"/>
            <a:ext cx="2886075" cy="275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228600"/>
            <a:ext cx="2209800" cy="249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304800"/>
            <a:ext cx="3495675" cy="247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393</Words>
  <Application>Microsoft Office PowerPoint</Application>
  <PresentationFormat>On-screen Show (4:3)</PresentationFormat>
  <Paragraphs>69</Paragraphs>
  <Slides>25</Slides>
  <Notes>25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Transformations</vt:lpstr>
      <vt:lpstr>Objectives</vt:lpstr>
      <vt:lpstr>What is a transformation?</vt:lpstr>
      <vt:lpstr>Four types of transformations</vt:lpstr>
      <vt:lpstr>What is an isometry?</vt:lpstr>
      <vt:lpstr>Notation</vt:lpstr>
      <vt:lpstr>Practice</vt:lpstr>
      <vt:lpstr>Reflections = Flips</vt:lpstr>
      <vt:lpstr>More about reflections</vt:lpstr>
      <vt:lpstr>Creating a reflection</vt:lpstr>
      <vt:lpstr>Creating a reflection on a coordinate plane</vt:lpstr>
      <vt:lpstr>Creating a reflection on a coordinate plane</vt:lpstr>
      <vt:lpstr>Creating a reflection on a coordinate plane</vt:lpstr>
      <vt:lpstr>Creating a reflection on a coordinate plane</vt:lpstr>
      <vt:lpstr>Creating a reflection on a coordinate plane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Transformations</dc:title>
  <dc:creator>Ameena</dc:creator>
  <cp:lastModifiedBy>Ameena</cp:lastModifiedBy>
  <cp:revision>11</cp:revision>
  <dcterms:created xsi:type="dcterms:W3CDTF">2009-12-02T15:50:55Z</dcterms:created>
  <dcterms:modified xsi:type="dcterms:W3CDTF">2009-12-02T17:26:34Z</dcterms:modified>
</cp:coreProperties>
</file>